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59" r:id="rId5"/>
    <p:sldId id="260" r:id="rId6"/>
    <p:sldId id="261" r:id="rId7"/>
    <p:sldId id="268" r:id="rId8"/>
    <p:sldId id="269" r:id="rId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C497-099E-4E5F-A253-2E01DB54B31C}" type="datetimeFigureOut">
              <a:rPr lang="el-GR" smtClean="0"/>
              <a:pPr/>
              <a:t>30/10/2014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D6B8-67AC-4D35-8A82-00704CD58F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C497-099E-4E5F-A253-2E01DB54B31C}" type="datetimeFigureOut">
              <a:rPr lang="el-GR" smtClean="0"/>
              <a:pPr/>
              <a:t>30/10/2014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D6B8-67AC-4D35-8A82-00704CD58F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C497-099E-4E5F-A253-2E01DB54B31C}" type="datetimeFigureOut">
              <a:rPr lang="el-GR" smtClean="0"/>
              <a:pPr/>
              <a:t>30/10/2014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D6B8-67AC-4D35-8A82-00704CD58F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C497-099E-4E5F-A253-2E01DB54B31C}" type="datetimeFigureOut">
              <a:rPr lang="el-GR" smtClean="0"/>
              <a:pPr/>
              <a:t>30/10/2014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D6B8-67AC-4D35-8A82-00704CD58F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C497-099E-4E5F-A253-2E01DB54B31C}" type="datetimeFigureOut">
              <a:rPr lang="el-GR" smtClean="0"/>
              <a:pPr/>
              <a:t>30/10/2014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D6B8-67AC-4D35-8A82-00704CD58F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C497-099E-4E5F-A253-2E01DB54B31C}" type="datetimeFigureOut">
              <a:rPr lang="el-GR" smtClean="0"/>
              <a:pPr/>
              <a:t>30/10/2014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D6B8-67AC-4D35-8A82-00704CD58F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C497-099E-4E5F-A253-2E01DB54B31C}" type="datetimeFigureOut">
              <a:rPr lang="el-GR" smtClean="0"/>
              <a:pPr/>
              <a:t>30/10/2014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D6B8-67AC-4D35-8A82-00704CD58F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C497-099E-4E5F-A253-2E01DB54B31C}" type="datetimeFigureOut">
              <a:rPr lang="el-GR" smtClean="0"/>
              <a:pPr/>
              <a:t>30/10/2014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D6B8-67AC-4D35-8A82-00704CD58F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C497-099E-4E5F-A253-2E01DB54B31C}" type="datetimeFigureOut">
              <a:rPr lang="el-GR" smtClean="0"/>
              <a:pPr/>
              <a:t>30/10/2014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D6B8-67AC-4D35-8A82-00704CD58F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C497-099E-4E5F-A253-2E01DB54B31C}" type="datetimeFigureOut">
              <a:rPr lang="el-GR" smtClean="0"/>
              <a:pPr/>
              <a:t>30/10/2014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D6B8-67AC-4D35-8A82-00704CD58F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AC497-099E-4E5F-A253-2E01DB54B31C}" type="datetimeFigureOut">
              <a:rPr lang="el-GR" smtClean="0"/>
              <a:pPr/>
              <a:t>30/10/2014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5D6B8-67AC-4D35-8A82-00704CD58F3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AC497-099E-4E5F-A253-2E01DB54B31C}" type="datetimeFigureOut">
              <a:rPr lang="el-GR" smtClean="0"/>
              <a:pPr/>
              <a:t>30/10/2014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5D6B8-67AC-4D35-8A82-00704CD58F3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3786182" y="5643578"/>
            <a:ext cx="5129194" cy="1000132"/>
          </a:xfrm>
        </p:spPr>
        <p:txBody>
          <a:bodyPr>
            <a:normAutofit/>
          </a:bodyPr>
          <a:lstStyle/>
          <a:p>
            <a:r>
              <a:rPr lang="el-GR" sz="2400" i="1" dirty="0" err="1" smtClean="0">
                <a:solidFill>
                  <a:srgbClr val="003300"/>
                </a:solidFill>
              </a:rPr>
              <a:t>Χρυσομαλλίδου</a:t>
            </a:r>
            <a:r>
              <a:rPr lang="el-GR" sz="2400" i="1" dirty="0" smtClean="0">
                <a:solidFill>
                  <a:srgbClr val="003300"/>
                </a:solidFill>
              </a:rPr>
              <a:t> Σταυρούλα </a:t>
            </a:r>
            <a:br>
              <a:rPr lang="el-GR" sz="2400" i="1" dirty="0" smtClean="0">
                <a:solidFill>
                  <a:srgbClr val="003300"/>
                </a:solidFill>
              </a:rPr>
            </a:br>
            <a:r>
              <a:rPr lang="el-GR" sz="2400" i="1" dirty="0" smtClean="0">
                <a:solidFill>
                  <a:srgbClr val="003300"/>
                </a:solidFill>
              </a:rPr>
              <a:t>ΠΕ 11</a:t>
            </a:r>
            <a:endParaRPr lang="el-GR" sz="2400" i="1" dirty="0">
              <a:solidFill>
                <a:srgbClr val="0033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0" y="214290"/>
            <a:ext cx="6400800" cy="1752600"/>
          </a:xfrm>
        </p:spPr>
        <p:txBody>
          <a:bodyPr/>
          <a:lstStyle/>
          <a:p>
            <a:r>
              <a:rPr lang="el-GR" i="1" dirty="0" smtClean="0">
                <a:solidFill>
                  <a:srgbClr val="003300"/>
                </a:solidFill>
              </a:rPr>
              <a:t>2</a:t>
            </a:r>
            <a:r>
              <a:rPr lang="el-GR" i="1" baseline="30000" dirty="0" smtClean="0">
                <a:solidFill>
                  <a:srgbClr val="003300"/>
                </a:solidFill>
              </a:rPr>
              <a:t>Ο</a:t>
            </a:r>
            <a:r>
              <a:rPr lang="el-GR" i="1" dirty="0" smtClean="0">
                <a:solidFill>
                  <a:srgbClr val="003300"/>
                </a:solidFill>
              </a:rPr>
              <a:t> Δημοτικό Σχολείο Χαλκίδας</a:t>
            </a:r>
          </a:p>
          <a:p>
            <a:r>
              <a:rPr lang="el-GR" i="1" dirty="0" smtClean="0">
                <a:solidFill>
                  <a:srgbClr val="003300"/>
                </a:solidFill>
              </a:rPr>
              <a:t>2013-14</a:t>
            </a:r>
            <a:endParaRPr lang="el-GR" i="1" dirty="0">
              <a:solidFill>
                <a:srgbClr val="003300"/>
              </a:solidFill>
            </a:endParaRPr>
          </a:p>
        </p:txBody>
      </p:sp>
      <p:sp>
        <p:nvSpPr>
          <p:cNvPr id="4" name="3 - TextBox"/>
          <p:cNvSpPr txBox="1"/>
          <p:nvPr/>
        </p:nvSpPr>
        <p:spPr>
          <a:xfrm>
            <a:off x="1071538" y="2500306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ΠΡΟΓΡΑΜΜΑ ΠΕΡΙΒΑΛΛΟΝΤΙΚΗΣ ΑΓΩΓΗΣ ΑΠΌ ΤΗΝ ΣΤ΄ΤΑΞΗ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00100" y="1357298"/>
            <a:ext cx="6715172" cy="714380"/>
          </a:xfrm>
        </p:spPr>
        <p:txBody>
          <a:bodyPr>
            <a:noAutofit/>
          </a:bodyPr>
          <a:lstStyle/>
          <a:p>
            <a:r>
              <a:rPr lang="el-GR" sz="3600" i="1" dirty="0" smtClean="0">
                <a:solidFill>
                  <a:schemeClr val="bg2">
                    <a:lumMod val="25000"/>
                  </a:schemeClr>
                </a:solidFill>
              </a:rPr>
              <a:t>Η ομάδα αποτελούνταν από τα δυο τμήματα της ΣΤ’ τάξης.</a:t>
            </a:r>
            <a:endParaRPr lang="el-GR" sz="3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357422" y="5786454"/>
            <a:ext cx="4040188" cy="639762"/>
          </a:xfrm>
        </p:spPr>
        <p:txBody>
          <a:bodyPr/>
          <a:lstStyle/>
          <a:p>
            <a:r>
              <a:rPr lang="el-GR" i="1" smtClean="0">
                <a:solidFill>
                  <a:schemeClr val="bg2">
                    <a:lumMod val="25000"/>
                  </a:schemeClr>
                </a:solidFill>
              </a:rPr>
              <a:t>Ξεκινώντας την πεζοπορία….</a:t>
            </a:r>
            <a:endParaRPr lang="el-GR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1 - Τίτλος"/>
          <p:cNvSpPr txBox="1">
            <a:spLocks/>
          </p:cNvSpPr>
          <p:nvPr/>
        </p:nvSpPr>
        <p:spPr>
          <a:xfrm>
            <a:off x="285720" y="214290"/>
            <a:ext cx="8686800" cy="928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1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Πεζοπορία και παιχνίδια στο δάσος της Δίρφυ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</a:t>
            </a:r>
            <a:r>
              <a:rPr kumimoji="0" lang="el-GR" sz="2800" b="0" i="1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ς</a:t>
            </a:r>
            <a: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1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800" b="0" i="1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428868"/>
            <a:ext cx="4423411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46158"/>
          </a:xfrm>
        </p:spPr>
        <p:txBody>
          <a:bodyPr/>
          <a:lstStyle/>
          <a:p>
            <a:r>
              <a:rPr lang="el-GR" i="1" dirty="0" smtClean="0">
                <a:solidFill>
                  <a:schemeClr val="bg2">
                    <a:lumMod val="25000"/>
                  </a:schemeClr>
                </a:solidFill>
              </a:rPr>
              <a:t>Χωρισμός σε  4 ομάδες </a:t>
            </a:r>
            <a:endParaRPr lang="el-GR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42844" y="1214422"/>
            <a:ext cx="3571900" cy="639762"/>
          </a:xfrm>
        </p:spPr>
        <p:txBody>
          <a:bodyPr>
            <a:normAutofit fontScale="92500" lnSpcReduction="20000"/>
          </a:bodyPr>
          <a:lstStyle/>
          <a:p>
            <a:r>
              <a:rPr lang="el-GR" i="1" dirty="0" smtClean="0">
                <a:solidFill>
                  <a:schemeClr val="bg2">
                    <a:lumMod val="25000"/>
                  </a:schemeClr>
                </a:solidFill>
              </a:rPr>
              <a:t>Ψιθυρίζω σε κάθε παιδί ένα όνομα ζώου …….</a:t>
            </a:r>
            <a:endParaRPr lang="el-GR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6 - Θέση περιεχομένου" descr="Εικόνα 209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714488"/>
            <a:ext cx="5572164" cy="4000528"/>
          </a:xfrm>
        </p:spPr>
      </p:pic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5857884" y="5857892"/>
            <a:ext cx="2928958" cy="639762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 </a:t>
            </a:r>
            <a:r>
              <a:rPr lang="el-GR" i="1" dirty="0" smtClean="0">
                <a:solidFill>
                  <a:schemeClr val="bg2">
                    <a:lumMod val="25000"/>
                  </a:schemeClr>
                </a:solidFill>
              </a:rPr>
              <a:t>οι ομάδες μας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</a:p>
          <a:p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i="1" dirty="0" smtClean="0">
                <a:solidFill>
                  <a:schemeClr val="bg2">
                    <a:lumMod val="25000"/>
                  </a:schemeClr>
                </a:solidFill>
              </a:rPr>
              <a:t>Αετοί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i="1" dirty="0" smtClean="0">
                <a:solidFill>
                  <a:schemeClr val="bg2">
                    <a:lumMod val="25000"/>
                  </a:schemeClr>
                </a:solidFill>
              </a:rPr>
              <a:t>,φίδια,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i="1" dirty="0" smtClean="0">
                <a:solidFill>
                  <a:schemeClr val="bg2">
                    <a:lumMod val="25000"/>
                  </a:schemeClr>
                </a:solidFill>
              </a:rPr>
              <a:t>λαγοί,</a:t>
            </a:r>
            <a:r>
              <a:rPr lang="en-US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i="1" dirty="0" smtClean="0">
                <a:solidFill>
                  <a:schemeClr val="bg2">
                    <a:lumMod val="25000"/>
                  </a:schemeClr>
                </a:solidFill>
              </a:rPr>
              <a:t>λύκοι</a:t>
            </a:r>
            <a:endParaRPr lang="el-GR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i="1" dirty="0" smtClean="0"/>
              <a:t>‘</a:t>
            </a:r>
            <a:r>
              <a:rPr lang="el-GR" sz="2800" i="1" dirty="0" smtClean="0">
                <a:solidFill>
                  <a:schemeClr val="bg2">
                    <a:lumMod val="25000"/>
                  </a:schemeClr>
                </a:solidFill>
              </a:rPr>
              <a:t>’Βρες και φέρε’’! </a:t>
            </a:r>
            <a:br>
              <a:rPr lang="el-GR" sz="28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l-GR" sz="2800" i="1" dirty="0" smtClean="0">
                <a:solidFill>
                  <a:schemeClr val="bg2">
                    <a:lumMod val="25000"/>
                  </a:schemeClr>
                </a:solidFill>
              </a:rPr>
              <a:t>Ανακαλύπτω τη χλωρίδα –πανίδα του τόπου</a:t>
            </a:r>
            <a:endParaRPr lang="el-GR" sz="2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103812" y="5357826"/>
            <a:ext cx="4040188" cy="639762"/>
          </a:xfrm>
        </p:spPr>
        <p:txBody>
          <a:bodyPr>
            <a:noAutofit/>
          </a:bodyPr>
          <a:lstStyle/>
          <a:p>
            <a:r>
              <a:rPr lang="el-GR" sz="1800" i="1" dirty="0" smtClean="0">
                <a:solidFill>
                  <a:schemeClr val="bg2">
                    <a:lumMod val="25000"/>
                  </a:schemeClr>
                </a:solidFill>
              </a:rPr>
              <a:t>Μια χαριτωμένη αλεπουδίτσα δυστυχώς</a:t>
            </a:r>
            <a:r>
              <a:rPr lang="en-US" sz="1800" i="1" dirty="0" smtClean="0">
                <a:solidFill>
                  <a:schemeClr val="bg2">
                    <a:lumMod val="25000"/>
                  </a:schemeClr>
                </a:solidFill>
              </a:rPr>
              <a:t>…</a:t>
            </a:r>
            <a:r>
              <a:rPr lang="el-GR" sz="18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800" i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l-GR" sz="1800" i="1" dirty="0" smtClean="0">
                <a:solidFill>
                  <a:schemeClr val="bg2">
                    <a:lumMod val="25000"/>
                  </a:schemeClr>
                </a:solidFill>
              </a:rPr>
              <a:t>δηλητηριασμένη).</a:t>
            </a:r>
            <a:endParaRPr lang="el-GR" sz="18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6 - Θέση περιεχομένου" descr="Εικόνα 210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0628" y="2214554"/>
            <a:ext cx="3540122" cy="2887265"/>
          </a:xfrm>
        </p:spPr>
      </p:pic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28596" y="5429264"/>
            <a:ext cx="4041775" cy="639762"/>
          </a:xfrm>
        </p:spPr>
        <p:txBody>
          <a:bodyPr/>
          <a:lstStyle/>
          <a:p>
            <a:r>
              <a:rPr lang="el-GR" i="1" dirty="0" smtClean="0">
                <a:solidFill>
                  <a:schemeClr val="bg2">
                    <a:lumMod val="25000"/>
                  </a:schemeClr>
                </a:solidFill>
              </a:rPr>
              <a:t>Ομάδες έτοιμες για δράση!</a:t>
            </a:r>
            <a:endParaRPr lang="el-GR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7 - Θέση περιεχομένου" descr="Εικόνα 212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8596" y="1714488"/>
            <a:ext cx="4041775" cy="3786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i="1" dirty="0" smtClean="0">
                <a:solidFill>
                  <a:schemeClr val="bg2">
                    <a:lumMod val="25000"/>
                  </a:schemeClr>
                </a:solidFill>
              </a:rPr>
              <a:t>Οι τελευταίες οδηγίες…</a:t>
            </a:r>
            <a:endParaRPr lang="el-GR" sz="3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500166" y="5500702"/>
            <a:ext cx="6339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 smtClean="0">
                <a:solidFill>
                  <a:schemeClr val="bg2">
                    <a:lumMod val="25000"/>
                  </a:schemeClr>
                </a:solidFill>
              </a:rPr>
              <a:t>Ανακαλύπτω τη χλωρίδα –πανίδα του τόπου με την ομάδα μου….</a:t>
            </a:r>
            <a:endParaRPr lang="el-GR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71678"/>
            <a:ext cx="403229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pc\Desktop\Alexia\33333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71678"/>
            <a:ext cx="4067175" cy="3038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i="1" dirty="0" smtClean="0">
                <a:solidFill>
                  <a:schemeClr val="bg2">
                    <a:lumMod val="25000"/>
                  </a:schemeClr>
                </a:solidFill>
              </a:rPr>
              <a:t>Οι ομάδες ανακοινώνουν τα ευρήματα τους</a:t>
            </a:r>
            <a:endParaRPr lang="el-GR" sz="3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8 - Θέση περιεχομένου" descr="Εικόνα 2150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2285984" y="1928802"/>
            <a:ext cx="4572032" cy="3286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071670" y="428604"/>
            <a:ext cx="4500594" cy="928694"/>
          </a:xfrm>
        </p:spPr>
        <p:txBody>
          <a:bodyPr>
            <a:normAutofit/>
          </a:bodyPr>
          <a:lstStyle/>
          <a:p>
            <a:r>
              <a:rPr lang="el-GR" sz="3200" i="1" dirty="0" smtClean="0">
                <a:solidFill>
                  <a:schemeClr val="bg2">
                    <a:lumMod val="25000"/>
                  </a:schemeClr>
                </a:solidFill>
              </a:rPr>
              <a:t>Τα χρώματα της φύσης</a:t>
            </a:r>
            <a:endParaRPr lang="el-GR" sz="3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6 - Θέση περιεχομένου" descr="Εικόνα 213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571612"/>
            <a:ext cx="6000792" cy="3714776"/>
          </a:xfrm>
        </p:spPr>
      </p:pic>
      <p:sp>
        <p:nvSpPr>
          <p:cNvPr id="6" name="5 - Ορθογώνιο"/>
          <p:cNvSpPr/>
          <p:nvPr/>
        </p:nvSpPr>
        <p:spPr>
          <a:xfrm>
            <a:off x="2000232" y="5429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</a:rPr>
              <a:t>Ένα μπουκέτο αγριολούλουδα ως ενθύμιο από το δάσος!</a:t>
            </a:r>
            <a:endParaRPr lang="el-GR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ctrTitle"/>
          </p:nvPr>
        </p:nvSpPr>
        <p:spPr>
          <a:xfrm>
            <a:off x="357158" y="2000240"/>
            <a:ext cx="8501122" cy="2714644"/>
          </a:xfrm>
        </p:spPr>
        <p:txBody>
          <a:bodyPr>
            <a:normAutofit/>
          </a:bodyPr>
          <a:lstStyle/>
          <a:p>
            <a:r>
              <a:rPr lang="el-GR" sz="2800" i="1" dirty="0" smtClean="0"/>
              <a:t>Ευχαριστώ θερμά </a:t>
            </a:r>
            <a:br>
              <a:rPr lang="el-GR" sz="2800" i="1" dirty="0" smtClean="0"/>
            </a:br>
            <a:r>
              <a:rPr lang="el-GR" sz="2800" i="1" dirty="0" smtClean="0"/>
              <a:t>τους δασκάλους των τμημάτων </a:t>
            </a:r>
            <a:br>
              <a:rPr lang="el-GR" sz="2800" i="1" dirty="0" smtClean="0"/>
            </a:br>
            <a:r>
              <a:rPr lang="el-GR" sz="2800" i="1" dirty="0" smtClean="0"/>
              <a:t>Νίκο Στάμου &amp;   Ιωάννα Κουνοβέλη</a:t>
            </a:r>
            <a:br>
              <a:rPr lang="el-GR" sz="2800" i="1" dirty="0" smtClean="0"/>
            </a:br>
            <a:r>
              <a:rPr lang="el-GR" sz="2800" i="1" dirty="0" smtClean="0"/>
              <a:t> για την   πολύτιμη βοήθεια  τους.</a:t>
            </a:r>
            <a:endParaRPr lang="el-GR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119</Words>
  <Application>Microsoft Office PowerPoint</Application>
  <PresentationFormat>Προβολή στην οθόνη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9" baseType="lpstr">
      <vt:lpstr>Θέμα του Office</vt:lpstr>
      <vt:lpstr>Χρυσομαλλίδου Σταυρούλα  ΠΕ 11</vt:lpstr>
      <vt:lpstr>Η ομάδα αποτελούνταν από τα δυο τμήματα της ΣΤ’ τάξης.</vt:lpstr>
      <vt:lpstr>Χωρισμός σε  4 ομάδες </vt:lpstr>
      <vt:lpstr>‘’Βρες και φέρε’’!  Ανακαλύπτω τη χλωρίδα –πανίδα του τόπου</vt:lpstr>
      <vt:lpstr>Οι τελευταίες οδηγίες…</vt:lpstr>
      <vt:lpstr>Οι ομάδες ανακοινώνουν τα ευρήματα τους</vt:lpstr>
      <vt:lpstr>Τα χρώματα της φύσης</vt:lpstr>
      <vt:lpstr>Ευχαριστώ θερμά  τους δασκάλους των τμημάτων  Νίκο Στάμου &amp;   Ιωάννα Κουνοβέλη  για την   πολύτιμη βοήθεια  τους.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pc</cp:lastModifiedBy>
  <cp:revision>19</cp:revision>
  <dcterms:created xsi:type="dcterms:W3CDTF">2014-06-17T13:53:53Z</dcterms:created>
  <dcterms:modified xsi:type="dcterms:W3CDTF">2014-10-30T15:56:29Z</dcterms:modified>
</cp:coreProperties>
</file>